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59" r:id="rId5"/>
    <p:sldId id="261" r:id="rId6"/>
    <p:sldId id="266" r:id="rId7"/>
    <p:sldId id="267" r:id="rId8"/>
    <p:sldId id="260" r:id="rId9"/>
    <p:sldId id="265" r:id="rId10"/>
    <p:sldId id="263"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48" d="100"/>
          <a:sy n="48" d="100"/>
        </p:scale>
        <p:origin x="-122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F35AA2-2991-FA40-933D-C37BBEAB083A}" type="datetimeFigureOut">
              <a:rPr lang="en-US" smtClean="0"/>
              <a:t>1/8/12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53867E-6119-BF4B-B395-762DC94449E2}" type="slidenum">
              <a:rPr lang="en-US" smtClean="0"/>
              <a:t>‹#›</a:t>
            </a:fld>
            <a:endParaRPr lang="en-US"/>
          </a:p>
        </p:txBody>
      </p:sp>
    </p:spTree>
    <p:extLst>
      <p:ext uri="{BB962C8B-B14F-4D97-AF65-F5344CB8AC3E}">
        <p14:creationId xmlns:p14="http://schemas.microsoft.com/office/powerpoint/2010/main" val="15842720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53867E-6119-BF4B-B395-762DC94449E2}" type="slidenum">
              <a:rPr lang="en-US" smtClean="0"/>
              <a:t>3</a:t>
            </a:fld>
            <a:endParaRPr lang="en-US"/>
          </a:p>
        </p:txBody>
      </p:sp>
    </p:spTree>
    <p:extLst>
      <p:ext uri="{BB962C8B-B14F-4D97-AF65-F5344CB8AC3E}">
        <p14:creationId xmlns:p14="http://schemas.microsoft.com/office/powerpoint/2010/main" val="1584596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53867E-6119-BF4B-B395-762DC94449E2}" type="slidenum">
              <a:rPr lang="en-US" smtClean="0"/>
              <a:t>4</a:t>
            </a:fld>
            <a:endParaRPr lang="en-US"/>
          </a:p>
        </p:txBody>
      </p:sp>
    </p:spTree>
    <p:extLst>
      <p:ext uri="{BB962C8B-B14F-4D97-AF65-F5344CB8AC3E}">
        <p14:creationId xmlns:p14="http://schemas.microsoft.com/office/powerpoint/2010/main" val="961180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1/8/12</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728701E-CAF4-4159-9B3E-41C86DFFA30D}" type="datetimeFigureOut">
              <a:rPr lang="en-US" smtClean="0"/>
              <a:t>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728701E-CAF4-4159-9B3E-41C86DFFA30D}" type="datetimeFigureOut">
              <a:rPr lang="en-US" smtClean="0"/>
              <a:t>1/8/12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D728701E-CAF4-4159-9B3E-41C86DFFA30D}" type="datetimeFigureOut">
              <a:rPr lang="en-US" smtClean="0"/>
              <a:t>1/8/12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1/8/12</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1/8/12</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28701E-CAF4-4159-9B3E-41C86DFFA30D}" type="datetimeFigureOut">
              <a:rPr lang="en-US" smtClean="0"/>
              <a:t>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D728701E-CAF4-4159-9B3E-41C86DFFA30D}" type="datetimeFigureOut">
              <a:rPr lang="en-US" smtClean="0"/>
              <a:t>1/8/12</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D728701E-CAF4-4159-9B3E-41C86DFFA30D}" type="datetimeFigureOut">
              <a:rPr lang="en-US" smtClean="0"/>
              <a:t>1/8/12</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1/8/12</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1/8/12</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D728701E-CAF4-4159-9B3E-41C86DFFA30D}" type="datetimeFigureOut">
              <a:rPr lang="en-US" smtClean="0"/>
              <a:t>1/8/12</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162F1D00-BD13-4404-86B0-79703945A0A7}"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D728701E-CAF4-4159-9B3E-41C86DFFA30D}" type="datetimeFigureOut">
              <a:rPr lang="en-US" smtClean="0"/>
              <a:t>1/8/12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2F1D00-BD13-4404-86B0-79703945A0A7}"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1/8/12</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162F1D00-BD13-4404-86B0-79703945A0A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D728701E-CAF4-4159-9B3E-41C86DFFA30D}" type="datetimeFigureOut">
              <a:rPr lang="en-US" smtClean="0"/>
              <a:t>1/8/12</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162F1D00-BD13-4404-86B0-79703945A0A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5.png"/><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3.tiff"/><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Welcome to Year 9 Music </a:t>
            </a:r>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943100" y="532531"/>
            <a:ext cx="5715000" cy="3822700"/>
          </a:xfrm>
          <a:prstGeom prst="rect">
            <a:avLst/>
          </a:prstGeom>
        </p:spPr>
      </p:pic>
    </p:spTree>
    <p:extLst>
      <p:ext uri="{BB962C8B-B14F-4D97-AF65-F5344CB8AC3E}">
        <p14:creationId xmlns:p14="http://schemas.microsoft.com/office/powerpoint/2010/main" val="1928278024"/>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For more information</a:t>
            </a:r>
            <a:endParaRPr lang="en-US" dirty="0"/>
          </a:p>
        </p:txBody>
      </p:sp>
      <p:sp>
        <p:nvSpPr>
          <p:cNvPr id="4" name="Content Placeholder 3"/>
          <p:cNvSpPr>
            <a:spLocks noGrp="1"/>
          </p:cNvSpPr>
          <p:nvPr>
            <p:ph sz="half" idx="14"/>
          </p:nvPr>
        </p:nvSpPr>
        <p:spPr>
          <a:xfrm>
            <a:off x="498517" y="4164965"/>
            <a:ext cx="7967537" cy="2210264"/>
          </a:xfrm>
        </p:spPr>
        <p:txBody>
          <a:bodyPr>
            <a:normAutofit/>
          </a:bodyPr>
          <a:lstStyle/>
          <a:p>
            <a:r>
              <a:rPr lang="en-US" b="1" dirty="0" smtClean="0"/>
              <a:t>You will get the most out of your Music class if you</a:t>
            </a:r>
            <a:r>
              <a:rPr lang="en-US" dirty="0" smtClean="0"/>
              <a:t> –</a:t>
            </a:r>
          </a:p>
          <a:p>
            <a:pPr lvl="1"/>
            <a:r>
              <a:rPr lang="en-US" dirty="0" smtClean="0"/>
              <a:t>Ask questions – If you are serious about your learning</a:t>
            </a:r>
          </a:p>
          <a:p>
            <a:pPr lvl="1"/>
            <a:r>
              <a:rPr lang="en-US" dirty="0" smtClean="0"/>
              <a:t>Try things for yourself first – Be a risk-taker</a:t>
            </a:r>
          </a:p>
          <a:p>
            <a:pPr lvl="1"/>
            <a:r>
              <a:rPr lang="en-US" dirty="0" smtClean="0"/>
              <a:t>Look at other students ideas – Share your ideas with others </a:t>
            </a:r>
          </a:p>
          <a:p>
            <a:pPr lvl="1"/>
            <a:r>
              <a:rPr lang="en-US" dirty="0" smtClean="0"/>
              <a:t>Use your imagination – Be creative. Don</a:t>
            </a:r>
            <a:r>
              <a:rPr lang="fr-FR" dirty="0" smtClean="0"/>
              <a:t>’</a:t>
            </a:r>
            <a:r>
              <a:rPr lang="en-US" dirty="0" smtClean="0"/>
              <a:t>t steal other people’s work </a:t>
            </a:r>
          </a:p>
          <a:p>
            <a:pPr lvl="1"/>
            <a:r>
              <a:rPr lang="en-US" dirty="0" smtClean="0"/>
              <a:t>Be yourself – With all things, don’t try to be something you’re not</a:t>
            </a:r>
          </a:p>
        </p:txBody>
      </p:sp>
      <p:sp>
        <p:nvSpPr>
          <p:cNvPr id="6" name="Content Placeholder 5"/>
          <p:cNvSpPr>
            <a:spLocks noGrp="1"/>
          </p:cNvSpPr>
          <p:nvPr>
            <p:ph sz="half" idx="1"/>
          </p:nvPr>
        </p:nvSpPr>
        <p:spPr/>
        <p:txBody>
          <a:bodyPr/>
          <a:lstStyle/>
          <a:p>
            <a:r>
              <a:rPr lang="en-US" dirty="0" smtClean="0"/>
              <a:t>Consult the </a:t>
            </a:r>
            <a:r>
              <a:rPr lang="en-US" dirty="0" err="1" smtClean="0"/>
              <a:t>wikipage</a:t>
            </a:r>
            <a:r>
              <a:rPr lang="en-US" dirty="0" smtClean="0"/>
              <a:t> on VSA cares.</a:t>
            </a:r>
          </a:p>
          <a:p>
            <a:pPr lvl="1"/>
            <a:r>
              <a:rPr lang="en-US" dirty="0" smtClean="0"/>
              <a:t>Look for </a:t>
            </a:r>
            <a:r>
              <a:rPr lang="en-US" dirty="0" err="1" smtClean="0"/>
              <a:t>Mr</a:t>
            </a:r>
            <a:r>
              <a:rPr lang="en-US" dirty="0" smtClean="0"/>
              <a:t> </a:t>
            </a:r>
            <a:r>
              <a:rPr lang="en-US" dirty="0" err="1" smtClean="0"/>
              <a:t>Karena’s</a:t>
            </a:r>
            <a:r>
              <a:rPr lang="en-US" dirty="0" smtClean="0"/>
              <a:t> wiki </a:t>
            </a:r>
          </a:p>
          <a:p>
            <a:pPr lvl="1"/>
            <a:r>
              <a:rPr lang="en-US" dirty="0" smtClean="0"/>
              <a:t>Print off the material with all of the due dates </a:t>
            </a:r>
          </a:p>
          <a:p>
            <a:pPr lvl="1"/>
            <a:r>
              <a:rPr lang="en-US" dirty="0" smtClean="0"/>
              <a:t>Understand the assessment rubric</a:t>
            </a:r>
          </a:p>
          <a:p>
            <a:pPr lvl="1"/>
            <a:endParaRPr lang="en-US" dirty="0"/>
          </a:p>
        </p:txBody>
      </p:sp>
    </p:spTree>
    <p:extLst>
      <p:ext uri="{BB962C8B-B14F-4D97-AF65-F5344CB8AC3E}">
        <p14:creationId xmlns:p14="http://schemas.microsoft.com/office/powerpoint/2010/main" val="2483884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Rock on !!!!</a:t>
            </a:r>
            <a:endParaRPr lang="en-US" dirty="0"/>
          </a:p>
        </p:txBody>
      </p:sp>
      <p:sp>
        <p:nvSpPr>
          <p:cNvPr id="3" name="Text Placeholder 2"/>
          <p:cNvSpPr>
            <a:spLocks noGrp="1"/>
          </p:cNvSpPr>
          <p:nvPr>
            <p:ph type="body" sz="half" idx="2"/>
          </p:nvPr>
        </p:nvSpPr>
        <p:spPr/>
        <p:txBody>
          <a:bodyPr/>
          <a:lstStyle/>
          <a:p>
            <a:r>
              <a:rPr lang="en-US" dirty="0" smtClean="0"/>
              <a:t>If you have any questions, ask – </a:t>
            </a:r>
          </a:p>
          <a:p>
            <a:endParaRPr lang="en-US" dirty="0"/>
          </a:p>
          <a:p>
            <a:r>
              <a:rPr lang="en-US" dirty="0" smtClean="0"/>
              <a:t>	Your Friends</a:t>
            </a:r>
          </a:p>
          <a:p>
            <a:r>
              <a:rPr lang="en-US" dirty="0"/>
              <a:t>	</a:t>
            </a:r>
            <a:r>
              <a:rPr lang="en-US" dirty="0" smtClean="0"/>
              <a:t>Other Music Students</a:t>
            </a:r>
          </a:p>
          <a:p>
            <a:r>
              <a:rPr lang="en-US" dirty="0"/>
              <a:t>	</a:t>
            </a:r>
            <a:r>
              <a:rPr lang="en-US" dirty="0" smtClean="0"/>
              <a:t>Your parents</a:t>
            </a:r>
          </a:p>
          <a:p>
            <a:r>
              <a:rPr lang="en-US" dirty="0"/>
              <a:t>	</a:t>
            </a:r>
            <a:r>
              <a:rPr lang="en-US" dirty="0" smtClean="0"/>
              <a:t>The Music Teacher (</a:t>
            </a:r>
            <a:r>
              <a:rPr lang="en-US" dirty="0" err="1" smtClean="0"/>
              <a:t>Mr</a:t>
            </a:r>
            <a:r>
              <a:rPr lang="en-US" dirty="0" smtClean="0"/>
              <a:t> Karena)</a:t>
            </a:r>
            <a:endParaRPr lang="en-US" dirty="0"/>
          </a:p>
        </p:txBody>
      </p:sp>
      <p:pic>
        <p:nvPicPr>
          <p:cNvPr id="6" name="Picture Placeholder 5"/>
          <p:cNvPicPr>
            <a:picLocks noGrp="1" noChangeAspect="1"/>
          </p:cNvPicPr>
          <p:nvPr>
            <p:ph type="pic" sz="quarter" idx="13"/>
          </p:nvPr>
        </p:nvPicPr>
        <p:blipFill>
          <a:blip r:embed="rId2"/>
          <a:srcRect t="8577" b="8577"/>
          <a:stretch>
            <a:fillRect/>
          </a:stretch>
        </p:blipFill>
        <p:spPr/>
      </p:pic>
      <p:pic>
        <p:nvPicPr>
          <p:cNvPr id="7" name="Picture Placeholder 6"/>
          <p:cNvPicPr>
            <a:picLocks noGrp="1" noChangeAspect="1"/>
          </p:cNvPicPr>
          <p:nvPr>
            <p:ph type="pic" sz="quarter" idx="14"/>
          </p:nvPr>
        </p:nvPicPr>
        <p:blipFill>
          <a:blip r:embed="rId3"/>
          <a:srcRect t="7398" b="7398"/>
          <a:stretch>
            <a:fillRect/>
          </a:stretch>
        </p:blipFill>
        <p:spPr>
          <a:xfrm>
            <a:off x="6802438" y="4414052"/>
            <a:ext cx="2057400" cy="2146349"/>
          </a:xfrm>
        </p:spPr>
      </p:pic>
    </p:spTree>
    <p:extLst>
      <p:ext uri="{BB962C8B-B14F-4D97-AF65-F5344CB8AC3E}">
        <p14:creationId xmlns:p14="http://schemas.microsoft.com/office/powerpoint/2010/main" val="44065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will we be learning in Music?</a:t>
            </a:r>
            <a:endParaRPr lang="en-US" dirty="0"/>
          </a:p>
        </p:txBody>
      </p:sp>
      <p:sp>
        <p:nvSpPr>
          <p:cNvPr id="3" name="Content Placeholder 2"/>
          <p:cNvSpPr>
            <a:spLocks noGrp="1"/>
          </p:cNvSpPr>
          <p:nvPr>
            <p:ph idx="1"/>
          </p:nvPr>
        </p:nvSpPr>
        <p:spPr/>
        <p:txBody>
          <a:bodyPr/>
          <a:lstStyle/>
          <a:p>
            <a:r>
              <a:rPr lang="en-US" dirty="0" smtClean="0"/>
              <a:t> The course is designed so that ALL students will be learning how to write their own lyrics to their own song</a:t>
            </a:r>
          </a:p>
          <a:p>
            <a:r>
              <a:rPr lang="en-US" dirty="0" smtClean="0"/>
              <a:t>We will be using the program ‘</a:t>
            </a:r>
            <a:r>
              <a:rPr lang="en-US" dirty="0" err="1" smtClean="0"/>
              <a:t>Garageband</a:t>
            </a:r>
            <a:r>
              <a:rPr lang="en-US" dirty="0" smtClean="0"/>
              <a:t>’ to compose the musical loops for your individual pieces</a:t>
            </a:r>
          </a:p>
          <a:p>
            <a:r>
              <a:rPr lang="en-US" dirty="0" smtClean="0"/>
              <a:t>All students will learn how to do the following: </a:t>
            </a:r>
          </a:p>
          <a:p>
            <a:pPr lvl="1"/>
            <a:r>
              <a:rPr lang="en-US" dirty="0" smtClean="0"/>
              <a:t>Create a backing track using drums, bass, guitar, piano</a:t>
            </a:r>
          </a:p>
          <a:p>
            <a:pPr lvl="1"/>
            <a:r>
              <a:rPr lang="en-US" dirty="0" smtClean="0"/>
              <a:t>‘Render’ the backing track</a:t>
            </a:r>
          </a:p>
          <a:p>
            <a:pPr lvl="1"/>
            <a:r>
              <a:rPr lang="en-US" dirty="0" smtClean="0"/>
              <a:t>Create lyrics</a:t>
            </a:r>
          </a:p>
          <a:p>
            <a:pPr lvl="1"/>
            <a:r>
              <a:rPr lang="en-US" dirty="0" smtClean="0"/>
              <a:t>Perform (either as a group of NO MORE THAN 3 people)</a:t>
            </a:r>
          </a:p>
          <a:p>
            <a:pPr lvl="1"/>
            <a:r>
              <a:rPr lang="en-US" dirty="0" smtClean="0"/>
              <a:t>Mix the vocal track on to the backing track </a:t>
            </a:r>
          </a:p>
          <a:p>
            <a:endParaRPr lang="en-US" dirty="0"/>
          </a:p>
        </p:txBody>
      </p:sp>
    </p:spTree>
    <p:extLst>
      <p:ext uri="{BB962C8B-B14F-4D97-AF65-F5344CB8AC3E}">
        <p14:creationId xmlns:p14="http://schemas.microsoft.com/office/powerpoint/2010/main" val="2389593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Criteria B - Application</a:t>
            </a:r>
            <a:endParaRPr lang="en-US" dirty="0"/>
          </a:p>
        </p:txBody>
      </p:sp>
      <p:sp>
        <p:nvSpPr>
          <p:cNvPr id="3" name="Content Placeholder 2"/>
          <p:cNvSpPr>
            <a:spLocks noGrp="1"/>
          </p:cNvSpPr>
          <p:nvPr>
            <p:ph idx="1"/>
          </p:nvPr>
        </p:nvSpPr>
        <p:spPr/>
        <p:txBody>
          <a:bodyPr/>
          <a:lstStyle/>
          <a:p>
            <a:r>
              <a:rPr lang="en-US" dirty="0" smtClean="0"/>
              <a:t>You will need to rehearse your lyrics</a:t>
            </a:r>
          </a:p>
          <a:p>
            <a:r>
              <a:rPr lang="en-US" dirty="0" smtClean="0"/>
              <a:t>You will need to make sure your friends(who are singing with you) get plenty of opportunity to practice your song as well</a:t>
            </a:r>
          </a:p>
          <a:p>
            <a:r>
              <a:rPr lang="en-US" dirty="0" smtClean="0"/>
              <a:t>You will be expected to guide and direct the song</a:t>
            </a:r>
          </a:p>
          <a:p>
            <a:r>
              <a:rPr lang="en-US" dirty="0" smtClean="0"/>
              <a:t>It will be your responsibility to complete your backing track</a:t>
            </a:r>
          </a:p>
          <a:p>
            <a:r>
              <a:rPr lang="en-US" dirty="0" smtClean="0"/>
              <a:t>Your final product will be done professionally with microphones.</a:t>
            </a:r>
          </a:p>
          <a:p>
            <a:r>
              <a:rPr lang="en-US" dirty="0" smtClean="0"/>
              <a:t>Your final product will be a CD. </a:t>
            </a:r>
            <a:endParaRPr lang="en-US" dirty="0"/>
          </a:p>
        </p:txBody>
      </p:sp>
    </p:spTree>
    <p:extLst>
      <p:ext uri="{BB962C8B-B14F-4D97-AF65-F5344CB8AC3E}">
        <p14:creationId xmlns:p14="http://schemas.microsoft.com/office/powerpoint/2010/main" val="3597617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sing or not to sing!!!</a:t>
            </a:r>
            <a:endParaRPr lang="en-US" dirty="0"/>
          </a:p>
        </p:txBody>
      </p:sp>
      <p:pic>
        <p:nvPicPr>
          <p:cNvPr id="5" name="Picture Placeholder 4"/>
          <p:cNvPicPr>
            <a:picLocks noGrp="1" noChangeAspect="1"/>
          </p:cNvPicPr>
          <p:nvPr>
            <p:ph type="pic" idx="1"/>
          </p:nvPr>
        </p:nvPicPr>
        <p:blipFill>
          <a:blip r:embed="rId3"/>
          <a:srcRect l="30426" r="30426"/>
          <a:stretch>
            <a:fillRect/>
          </a:stretch>
        </p:blipFill>
        <p:spPr/>
      </p:pic>
      <p:sp>
        <p:nvSpPr>
          <p:cNvPr id="4" name="Text Placeholder 3"/>
          <p:cNvSpPr>
            <a:spLocks noGrp="1"/>
          </p:cNvSpPr>
          <p:nvPr>
            <p:ph type="body" sz="half" idx="2"/>
          </p:nvPr>
        </p:nvSpPr>
        <p:spPr/>
        <p:txBody>
          <a:bodyPr/>
          <a:lstStyle/>
          <a:p>
            <a:r>
              <a:rPr lang="en-US" dirty="0" smtClean="0"/>
              <a:t>All students will need to reflect on their learning in class</a:t>
            </a:r>
          </a:p>
          <a:p>
            <a:r>
              <a:rPr lang="en-US" dirty="0" smtClean="0"/>
              <a:t>You will need to show evidence of the steps you have taken to create your song</a:t>
            </a:r>
          </a:p>
          <a:p>
            <a:r>
              <a:rPr lang="en-US" dirty="0" err="1" smtClean="0"/>
              <a:t>Printscreens</a:t>
            </a:r>
            <a:r>
              <a:rPr lang="en-US" dirty="0" smtClean="0"/>
              <a:t> are essential  to show the development of your ideas</a:t>
            </a:r>
            <a:endParaRPr lang="en-US" dirty="0"/>
          </a:p>
        </p:txBody>
      </p:sp>
    </p:spTree>
    <p:extLst>
      <p:ext uri="{BB962C8B-B14F-4D97-AF65-F5344CB8AC3E}">
        <p14:creationId xmlns:p14="http://schemas.microsoft.com/office/powerpoint/2010/main" val="499010161"/>
      </p:ext>
    </p:extLst>
  </p:cSld>
  <p:clrMapOvr>
    <a:masterClrMapping/>
  </p:clrMapOvr>
  <p:transition xmlns:p14="http://schemas.microsoft.com/office/powerpoint/2010/main">
    <p:cut thruBlk="1"/>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Music Technology - Computers</a:t>
            </a:r>
            <a:endParaRPr lang="en-US" dirty="0"/>
          </a:p>
        </p:txBody>
      </p:sp>
      <p:sp>
        <p:nvSpPr>
          <p:cNvPr id="3" name="Content Placeholder 2"/>
          <p:cNvSpPr>
            <a:spLocks noGrp="1"/>
          </p:cNvSpPr>
          <p:nvPr>
            <p:ph sz="half" idx="17"/>
          </p:nvPr>
        </p:nvSpPr>
        <p:spPr/>
        <p:txBody>
          <a:bodyPr/>
          <a:lstStyle/>
          <a:p>
            <a:r>
              <a:rPr lang="en-US" dirty="0" smtClean="0"/>
              <a:t>Please bring the following:</a:t>
            </a:r>
          </a:p>
          <a:p>
            <a:pPr lvl="1"/>
            <a:r>
              <a:rPr lang="en-US" dirty="0" smtClean="0"/>
              <a:t>Your own computers</a:t>
            </a:r>
          </a:p>
          <a:p>
            <a:pPr lvl="1"/>
            <a:r>
              <a:rPr lang="en-US" dirty="0" smtClean="0"/>
              <a:t>Your own chargers</a:t>
            </a:r>
          </a:p>
          <a:p>
            <a:pPr lvl="1"/>
            <a:r>
              <a:rPr lang="en-US" dirty="0" smtClean="0"/>
              <a:t>Your own earphones</a:t>
            </a:r>
          </a:p>
        </p:txBody>
      </p:sp>
      <p:pic>
        <p:nvPicPr>
          <p:cNvPr id="8" name="Content Placeholder 7" descr="Garageband image 2.tiff"/>
          <p:cNvPicPr>
            <a:picLocks noGrp="1" noChangeAspect="1"/>
          </p:cNvPicPr>
          <p:nvPr>
            <p:ph sz="half" idx="18"/>
          </p:nvPr>
        </p:nvPicPr>
        <p:blipFill>
          <a:blip r:embed="rId2" cstate="print">
            <a:extLst>
              <a:ext uri="{28A0092B-C50C-407E-A947-70E740481C1C}">
                <a14:useLocalDpi xmlns:a14="http://schemas.microsoft.com/office/drawing/2010/main" val="0"/>
              </a:ext>
            </a:extLst>
          </a:blip>
          <a:srcRect t="2965" b="2965"/>
          <a:stretch>
            <a:fillRect/>
          </a:stretch>
        </p:blipFill>
        <p:spPr/>
      </p:pic>
      <p:sp>
        <p:nvSpPr>
          <p:cNvPr id="5" name="Content Placeholder 4"/>
          <p:cNvSpPr>
            <a:spLocks noGrp="1"/>
          </p:cNvSpPr>
          <p:nvPr>
            <p:ph sz="half" idx="1"/>
          </p:nvPr>
        </p:nvSpPr>
        <p:spPr/>
        <p:txBody>
          <a:bodyPr/>
          <a:lstStyle/>
          <a:p>
            <a:r>
              <a:rPr lang="en-US" dirty="0" smtClean="0"/>
              <a:t>You will need to use Apple computers as the software program we will be using in class is called </a:t>
            </a:r>
            <a:r>
              <a:rPr lang="en-US" dirty="0" err="1" smtClean="0"/>
              <a:t>Garageband</a:t>
            </a:r>
            <a:r>
              <a:rPr lang="en-US" dirty="0" smtClean="0"/>
              <a:t>. .</a:t>
            </a:r>
            <a:endParaRPr lang="en-US" dirty="0"/>
          </a:p>
        </p:txBody>
      </p:sp>
      <p:pic>
        <p:nvPicPr>
          <p:cNvPr id="9" name="Content Placeholder 8" descr="j0308887.jpg"/>
          <p:cNvPicPr>
            <a:picLocks noGrp="1" noChangeAspect="1"/>
          </p:cNvPicPr>
          <p:nvPr>
            <p:ph sz="half" idx="16"/>
          </p:nvPr>
        </p:nvPicPr>
        <p:blipFill>
          <a:blip r:embed="rId3">
            <a:extLst>
              <a:ext uri="{28A0092B-C50C-407E-A947-70E740481C1C}">
                <a14:useLocalDpi xmlns:a14="http://schemas.microsoft.com/office/drawing/2010/main" val="0"/>
              </a:ext>
            </a:extLst>
          </a:blip>
          <a:srcRect t="9190" b="9190"/>
          <a:stretch>
            <a:fillRect/>
          </a:stretch>
        </p:blipFill>
        <p:spPr/>
      </p:pic>
    </p:spTree>
    <p:extLst>
      <p:ext uri="{BB962C8B-B14F-4D97-AF65-F5344CB8AC3E}">
        <p14:creationId xmlns:p14="http://schemas.microsoft.com/office/powerpoint/2010/main" val="829428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1314726"/>
          </a:xfrm>
        </p:spPr>
        <p:txBody>
          <a:bodyPr/>
          <a:lstStyle/>
          <a:p>
            <a:pPr algn="ctr"/>
            <a:r>
              <a:rPr lang="en-US" dirty="0" smtClean="0"/>
              <a:t>Rules and Expectations with the use of Computers in Music</a:t>
            </a:r>
            <a:endParaRPr lang="en-US" dirty="0"/>
          </a:p>
        </p:txBody>
      </p:sp>
      <p:sp>
        <p:nvSpPr>
          <p:cNvPr id="3" name="Content Placeholder 2"/>
          <p:cNvSpPr>
            <a:spLocks noGrp="1"/>
          </p:cNvSpPr>
          <p:nvPr>
            <p:ph sz="half" idx="1"/>
          </p:nvPr>
        </p:nvSpPr>
        <p:spPr/>
        <p:txBody>
          <a:bodyPr>
            <a:normAutofit/>
          </a:bodyPr>
          <a:lstStyle/>
          <a:p>
            <a:r>
              <a:rPr lang="en-US" dirty="0" smtClean="0"/>
              <a:t>Please respect these rules as a means of ensuring that a positive learning environment is maintained.</a:t>
            </a:r>
          </a:p>
          <a:p>
            <a:r>
              <a:rPr lang="en-US" dirty="0" smtClean="0"/>
              <a:t>All students must bring fully charged laptops to Music class.</a:t>
            </a:r>
          </a:p>
          <a:p>
            <a:r>
              <a:rPr lang="en-US" dirty="0" smtClean="0"/>
              <a:t>The following programs are not permitted during Music class</a:t>
            </a:r>
          </a:p>
          <a:p>
            <a:pPr lvl="1"/>
            <a:r>
              <a:rPr lang="en-US" dirty="0" smtClean="0"/>
              <a:t>Facebook</a:t>
            </a:r>
            <a:r>
              <a:rPr lang="en-US" dirty="0"/>
              <a:t>	</a:t>
            </a:r>
            <a:r>
              <a:rPr lang="en-US" dirty="0" smtClean="0"/>
              <a:t>Chat Programs</a:t>
            </a:r>
          </a:p>
          <a:p>
            <a:pPr lvl="1"/>
            <a:r>
              <a:rPr lang="en-US" dirty="0" smtClean="0"/>
              <a:t>Skype	MSN	</a:t>
            </a:r>
            <a:endParaRPr lang="en-US" dirty="0"/>
          </a:p>
        </p:txBody>
      </p:sp>
      <p:sp>
        <p:nvSpPr>
          <p:cNvPr id="4" name="Content Placeholder 3"/>
          <p:cNvSpPr>
            <a:spLocks noGrp="1"/>
          </p:cNvSpPr>
          <p:nvPr>
            <p:ph sz="half" idx="2"/>
          </p:nvPr>
        </p:nvSpPr>
        <p:spPr/>
        <p:txBody>
          <a:bodyPr>
            <a:normAutofit fontScale="92500" lnSpcReduction="20000"/>
          </a:bodyPr>
          <a:lstStyle/>
          <a:p>
            <a:r>
              <a:rPr lang="en-US" dirty="0" smtClean="0"/>
              <a:t>Programs which are allowed (with teacher permission)</a:t>
            </a:r>
          </a:p>
          <a:p>
            <a:pPr lvl="1"/>
            <a:r>
              <a:rPr lang="en-US" dirty="0" err="1" smtClean="0"/>
              <a:t>Youtube</a:t>
            </a:r>
            <a:r>
              <a:rPr lang="en-US" dirty="0" smtClean="0"/>
              <a:t>	Music Videos</a:t>
            </a:r>
          </a:p>
          <a:p>
            <a:pPr lvl="1"/>
            <a:r>
              <a:rPr lang="en-US" dirty="0" err="1" smtClean="0"/>
              <a:t>Garageband</a:t>
            </a:r>
            <a:r>
              <a:rPr lang="en-US" dirty="0" smtClean="0"/>
              <a:t> </a:t>
            </a:r>
            <a:r>
              <a:rPr lang="en-US" dirty="0" err="1" smtClean="0"/>
              <a:t>Itunes</a:t>
            </a:r>
            <a:endParaRPr lang="en-US" dirty="0" smtClean="0"/>
          </a:p>
          <a:p>
            <a:pPr lvl="1"/>
            <a:endParaRPr lang="en-US" dirty="0" smtClean="0"/>
          </a:p>
          <a:p>
            <a:pPr lvl="1"/>
            <a:r>
              <a:rPr lang="en-US" dirty="0" smtClean="0"/>
              <a:t>At the beginning of each lesson, computers are not to be used.</a:t>
            </a:r>
          </a:p>
          <a:p>
            <a:pPr lvl="1"/>
            <a:r>
              <a:rPr lang="en-US" dirty="0" smtClean="0"/>
              <a:t>You will be given instructions when to operate your laptops.</a:t>
            </a:r>
            <a:endParaRPr lang="en-US" dirty="0"/>
          </a:p>
          <a:p>
            <a:pPr lvl="1"/>
            <a:r>
              <a:rPr lang="en-US" dirty="0" smtClean="0"/>
              <a:t>When a teacher speaks, please lower your </a:t>
            </a:r>
            <a:r>
              <a:rPr lang="en-US" smtClean="0"/>
              <a:t>computer tops.</a:t>
            </a:r>
            <a:endParaRPr lang="en-US" dirty="0" smtClean="0"/>
          </a:p>
          <a:p>
            <a:pPr lvl="1"/>
            <a:endParaRPr lang="en-US" dirty="0"/>
          </a:p>
          <a:p>
            <a:pPr marL="228600" lvl="1" indent="0">
              <a:buNone/>
            </a:pPr>
            <a:r>
              <a:rPr lang="en-US" dirty="0" smtClean="0"/>
              <a:t> </a:t>
            </a:r>
            <a:endParaRPr lang="en-US" dirty="0"/>
          </a:p>
          <a:p>
            <a:pPr lvl="1"/>
            <a:endParaRPr lang="en-US" dirty="0" smtClean="0"/>
          </a:p>
          <a:p>
            <a:pPr lvl="1"/>
            <a:endParaRPr lang="en-US" dirty="0" smtClean="0"/>
          </a:p>
          <a:p>
            <a:pPr marL="228600" lvl="1" indent="0">
              <a:buNone/>
            </a:pPr>
            <a:endParaRPr lang="en-US" dirty="0"/>
          </a:p>
          <a:p>
            <a:pPr marL="228600" lvl="1" indent="0">
              <a:buNone/>
            </a:pPr>
            <a:endParaRPr lang="en-US" dirty="0" smtClean="0"/>
          </a:p>
          <a:p>
            <a:pPr lvl="1"/>
            <a:endParaRPr lang="en-US" dirty="0" smtClean="0"/>
          </a:p>
          <a:p>
            <a:pPr lvl="1"/>
            <a:endParaRPr lang="en-US" dirty="0" smtClean="0"/>
          </a:p>
        </p:txBody>
      </p:sp>
    </p:spTree>
    <p:extLst>
      <p:ext uri="{BB962C8B-B14F-4D97-AF65-F5344CB8AC3E}">
        <p14:creationId xmlns:p14="http://schemas.microsoft.com/office/powerpoint/2010/main" val="8269138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Excuses Excuses Excuses</a:t>
            </a:r>
            <a:endParaRPr lang="en-US" dirty="0"/>
          </a:p>
        </p:txBody>
      </p:sp>
      <p:sp>
        <p:nvSpPr>
          <p:cNvPr id="5" name="TextBox 4"/>
          <p:cNvSpPr txBox="1"/>
          <p:nvPr/>
        </p:nvSpPr>
        <p:spPr>
          <a:xfrm>
            <a:off x="498474" y="2195618"/>
            <a:ext cx="8579409" cy="3693319"/>
          </a:xfrm>
          <a:prstGeom prst="rect">
            <a:avLst/>
          </a:prstGeom>
          <a:noFill/>
        </p:spPr>
        <p:txBody>
          <a:bodyPr wrap="square" rtlCol="0">
            <a:spAutoFit/>
          </a:bodyPr>
          <a:lstStyle/>
          <a:p>
            <a:r>
              <a:rPr lang="en-US" dirty="0" smtClean="0"/>
              <a:t>If these rules are blatantly disrespected then ONE the following will happen</a:t>
            </a:r>
          </a:p>
          <a:p>
            <a:endParaRPr lang="en-US" dirty="0"/>
          </a:p>
          <a:p>
            <a:r>
              <a:rPr lang="en-US" dirty="0"/>
              <a:t>	</a:t>
            </a:r>
            <a:r>
              <a:rPr lang="en-US" dirty="0" smtClean="0"/>
              <a:t>(1)  Your laptops will be taken away from you for the rest of the period</a:t>
            </a:r>
          </a:p>
          <a:p>
            <a:r>
              <a:rPr lang="en-US" dirty="0"/>
              <a:t>	 </a:t>
            </a:r>
            <a:r>
              <a:rPr lang="en-US" dirty="0" smtClean="0"/>
              <a:t>     It will be returned to you when you produce your hand written </a:t>
            </a:r>
          </a:p>
          <a:p>
            <a:r>
              <a:rPr lang="en-US" dirty="0"/>
              <a:t> </a:t>
            </a:r>
            <a:r>
              <a:rPr lang="en-US" dirty="0" smtClean="0"/>
              <a:t>	      classroom notes </a:t>
            </a:r>
          </a:p>
          <a:p>
            <a:r>
              <a:rPr lang="en-US" dirty="0"/>
              <a:t>	</a:t>
            </a:r>
            <a:r>
              <a:rPr lang="en-US" dirty="0" smtClean="0"/>
              <a:t>(2)  Your laptops will be taken from you and given to the HOY</a:t>
            </a:r>
          </a:p>
          <a:p>
            <a:r>
              <a:rPr lang="en-US" dirty="0"/>
              <a:t>	 </a:t>
            </a:r>
            <a:r>
              <a:rPr lang="en-US" dirty="0" smtClean="0"/>
              <a:t>      You will need to ask </a:t>
            </a:r>
            <a:r>
              <a:rPr lang="en-US" dirty="0" err="1" smtClean="0"/>
              <a:t>Mr</a:t>
            </a:r>
            <a:r>
              <a:rPr lang="en-US" dirty="0" smtClean="0"/>
              <a:t> Brewer personally for the return of </a:t>
            </a:r>
          </a:p>
          <a:p>
            <a:r>
              <a:rPr lang="en-US" dirty="0"/>
              <a:t>	</a:t>
            </a:r>
            <a:r>
              <a:rPr lang="en-US" dirty="0" smtClean="0"/>
              <a:t>       your laptop</a:t>
            </a:r>
          </a:p>
          <a:p>
            <a:r>
              <a:rPr lang="en-US" dirty="0"/>
              <a:t>	</a:t>
            </a:r>
            <a:r>
              <a:rPr lang="en-US" dirty="0" smtClean="0"/>
              <a:t>(3)   If the problem persists then you will loose your right to use your</a:t>
            </a:r>
          </a:p>
          <a:p>
            <a:r>
              <a:rPr lang="en-US" dirty="0"/>
              <a:t>	</a:t>
            </a:r>
            <a:r>
              <a:rPr lang="en-US" dirty="0" smtClean="0"/>
              <a:t>        laptop in Music for a week</a:t>
            </a:r>
          </a:p>
          <a:p>
            <a:r>
              <a:rPr lang="en-US" dirty="0"/>
              <a:t>	</a:t>
            </a:r>
            <a:endParaRPr lang="en-US" dirty="0" smtClean="0"/>
          </a:p>
          <a:p>
            <a:endParaRPr lang="en-US" dirty="0" smtClean="0"/>
          </a:p>
          <a:p>
            <a:endParaRPr lang="en-US" dirty="0" smtClean="0"/>
          </a:p>
        </p:txBody>
      </p:sp>
    </p:spTree>
    <p:extLst>
      <p:ext uri="{BB962C8B-B14F-4D97-AF65-F5344CB8AC3E}">
        <p14:creationId xmlns:p14="http://schemas.microsoft.com/office/powerpoint/2010/main" val="1178219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Criteria C – Reflection</a:t>
            </a:r>
            <a:r>
              <a:rPr lang="en-US" sz="2800" dirty="0"/>
              <a:t> </a:t>
            </a:r>
            <a:r>
              <a:rPr lang="en-US" sz="2800" dirty="0" smtClean="0"/>
              <a:t>– ( Process Journal or Developmental workbook</a:t>
            </a:r>
            <a:r>
              <a:rPr lang="en-US" dirty="0" smtClean="0"/>
              <a:t>) </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t>You will all need a plastic </a:t>
            </a:r>
            <a:r>
              <a:rPr lang="en-US" dirty="0" err="1" smtClean="0"/>
              <a:t>clearfile</a:t>
            </a:r>
            <a:r>
              <a:rPr lang="en-US" dirty="0" smtClean="0"/>
              <a:t> folder for your process journal or Developmental W/book</a:t>
            </a:r>
          </a:p>
          <a:p>
            <a:r>
              <a:rPr lang="en-US" dirty="0" smtClean="0"/>
              <a:t>It will have a contents page and </a:t>
            </a:r>
            <a:r>
              <a:rPr lang="en-US" dirty="0" err="1" smtClean="0"/>
              <a:t>everyime</a:t>
            </a:r>
            <a:r>
              <a:rPr lang="en-US" dirty="0" smtClean="0"/>
              <a:t> something is added, you will need to update</a:t>
            </a:r>
          </a:p>
          <a:p>
            <a:r>
              <a:rPr lang="en-US" dirty="0" smtClean="0"/>
              <a:t>It will also contain regular reflections</a:t>
            </a:r>
          </a:p>
          <a:p>
            <a:r>
              <a:rPr lang="en-US" dirty="0" smtClean="0"/>
              <a:t>It will have print screens showing how you have created your ideas</a:t>
            </a:r>
          </a:p>
          <a:p>
            <a:r>
              <a:rPr lang="en-US" dirty="0"/>
              <a:t>This folder will contain handouts from the teacher</a:t>
            </a:r>
          </a:p>
          <a:p>
            <a:endParaRPr lang="en-US" dirty="0"/>
          </a:p>
        </p:txBody>
      </p:sp>
      <p:sp>
        <p:nvSpPr>
          <p:cNvPr id="4" name="Content Placeholder 3"/>
          <p:cNvSpPr>
            <a:spLocks noGrp="1"/>
          </p:cNvSpPr>
          <p:nvPr>
            <p:ph sz="half" idx="2"/>
          </p:nvPr>
        </p:nvSpPr>
        <p:spPr/>
        <p:txBody>
          <a:bodyPr/>
          <a:lstStyle/>
          <a:p>
            <a:r>
              <a:rPr lang="en-US" dirty="0" smtClean="0"/>
              <a:t>Assessment:</a:t>
            </a:r>
          </a:p>
          <a:p>
            <a:r>
              <a:rPr lang="en-US" dirty="0" smtClean="0"/>
              <a:t>Your Process Journal or Developmental Workbook will be checked twice. Once around the middle of February and for a final mark at the end of March 2012</a:t>
            </a:r>
          </a:p>
          <a:p>
            <a:r>
              <a:rPr lang="en-US" dirty="0" smtClean="0"/>
              <a:t>The Process journal or DW grade is out of 8.</a:t>
            </a:r>
            <a:endParaRPr lang="en-US" dirty="0"/>
          </a:p>
        </p:txBody>
      </p:sp>
    </p:spTree>
    <p:extLst>
      <p:ext uri="{BB962C8B-B14F-4D97-AF65-F5344CB8AC3E}">
        <p14:creationId xmlns:p14="http://schemas.microsoft.com/office/powerpoint/2010/main" val="2630477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Criterion D – Personal Engagement</a:t>
            </a:r>
            <a:br>
              <a:rPr lang="en-US" sz="3000" dirty="0" smtClean="0"/>
            </a:br>
            <a:r>
              <a:rPr lang="en-US" sz="3000" dirty="0"/>
              <a:t/>
            </a:r>
            <a:br>
              <a:rPr lang="en-US" sz="3000" dirty="0"/>
            </a:br>
            <a:r>
              <a:rPr lang="en-US" sz="3000" dirty="0" smtClean="0"/>
              <a:t/>
            </a:r>
            <a:br>
              <a:rPr lang="en-US" sz="3000" dirty="0" smtClean="0"/>
            </a:br>
            <a:r>
              <a:rPr lang="en-US" sz="2000" dirty="0" smtClean="0"/>
              <a:t>This criteria takes into consideration the following:</a:t>
            </a:r>
            <a:br>
              <a:rPr lang="en-US" sz="2000" dirty="0" smtClean="0"/>
            </a:br>
            <a:r>
              <a:rPr lang="en-US" sz="2000" dirty="0" smtClean="0"/>
              <a:t>	(1) Homework being handed in on time</a:t>
            </a:r>
            <a:br>
              <a:rPr lang="en-US" sz="2000" dirty="0" smtClean="0"/>
            </a:br>
            <a:r>
              <a:rPr lang="en-US" sz="2000" dirty="0"/>
              <a:t>	</a:t>
            </a:r>
            <a:r>
              <a:rPr lang="en-US" sz="2000" dirty="0" smtClean="0"/>
              <a:t>(2) Assignments completed on time</a:t>
            </a:r>
            <a:br>
              <a:rPr lang="en-US" sz="2000" dirty="0" smtClean="0"/>
            </a:br>
            <a:r>
              <a:rPr lang="en-US" sz="2000" dirty="0"/>
              <a:t>	</a:t>
            </a:r>
            <a:r>
              <a:rPr lang="en-US" sz="2000" dirty="0" smtClean="0"/>
              <a:t>(3) General attitude to learning during class and 	 </a:t>
            </a:r>
            <a:r>
              <a:rPr lang="en-US" sz="2000" dirty="0"/>
              <a:t>	</a:t>
            </a:r>
            <a:r>
              <a:rPr lang="en-US" sz="2000" dirty="0" smtClean="0"/>
              <a:t>       independent practice</a:t>
            </a:r>
            <a:br>
              <a:rPr lang="en-US" sz="2000" dirty="0" smtClean="0"/>
            </a:br>
            <a:r>
              <a:rPr lang="en-US" sz="2000" dirty="0"/>
              <a:t>	</a:t>
            </a:r>
            <a:r>
              <a:rPr lang="en-US" sz="2000" dirty="0" smtClean="0"/>
              <a:t>(4)  The quality of work produced</a:t>
            </a:r>
            <a:br>
              <a:rPr lang="en-US" sz="2000" dirty="0" smtClean="0"/>
            </a:br>
            <a:r>
              <a:rPr lang="en-US" sz="2000" dirty="0"/>
              <a:t>	</a:t>
            </a:r>
            <a:r>
              <a:rPr lang="en-US" sz="2000" dirty="0" smtClean="0"/>
              <a:t>(5)  The effort shown during Music class</a:t>
            </a:r>
            <a:br>
              <a:rPr lang="en-US" sz="2000" dirty="0" smtClean="0"/>
            </a:br>
            <a:r>
              <a:rPr lang="en-US" sz="2000" dirty="0"/>
              <a:t>	</a:t>
            </a:r>
            <a:r>
              <a:rPr lang="en-US" sz="2000" dirty="0" smtClean="0"/>
              <a:t>(6)  Being a proactive learner and contributing to class </a:t>
            </a:r>
            <a:br>
              <a:rPr lang="en-US" sz="2000" dirty="0" smtClean="0"/>
            </a:br>
            <a:r>
              <a:rPr lang="en-US" sz="2000" dirty="0"/>
              <a:t> </a:t>
            </a:r>
            <a:r>
              <a:rPr lang="en-US" sz="2000" dirty="0" smtClean="0"/>
              <a:t>       	       discussion</a:t>
            </a:r>
            <a:br>
              <a:rPr lang="en-US" sz="2000" dirty="0" smtClean="0"/>
            </a:br>
            <a:r>
              <a:rPr lang="en-US" sz="2000" dirty="0"/>
              <a:t>	</a:t>
            </a:r>
            <a:r>
              <a:rPr lang="en-US" sz="2000" dirty="0" smtClean="0"/>
              <a:t>(7)  Help offered to other students</a:t>
            </a:r>
            <a:br>
              <a:rPr lang="en-US" sz="2000" dirty="0" smtClean="0"/>
            </a:br>
            <a:r>
              <a:rPr lang="en-US" sz="2000" dirty="0"/>
              <a:t>	</a:t>
            </a:r>
            <a:r>
              <a:rPr lang="en-US" sz="2000" dirty="0" smtClean="0"/>
              <a:t>(8)  Bringing materials and equipment regularly to class</a:t>
            </a:r>
            <a:br>
              <a:rPr lang="en-US" sz="2000" dirty="0" smtClean="0"/>
            </a:br>
            <a:r>
              <a:rPr lang="en-US" sz="2000" dirty="0" smtClean="0"/>
              <a:t>	</a:t>
            </a:r>
            <a:endParaRPr lang="en-US" sz="3000" dirty="0"/>
          </a:p>
        </p:txBody>
      </p:sp>
    </p:spTree>
    <p:extLst>
      <p:ext uri="{BB962C8B-B14F-4D97-AF65-F5344CB8AC3E}">
        <p14:creationId xmlns:p14="http://schemas.microsoft.com/office/powerpoint/2010/main" val="554945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132</TotalTime>
  <Words>573</Words>
  <Application>Microsoft Macintosh PowerPoint</Application>
  <PresentationFormat>On-screen Show (4:3)</PresentationFormat>
  <Paragraphs>88</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Advantage</vt:lpstr>
      <vt:lpstr>Welcome to Year 9 Music </vt:lpstr>
      <vt:lpstr>What will we be learning in Music?</vt:lpstr>
      <vt:lpstr>Criteria B - Application</vt:lpstr>
      <vt:lpstr>To sing or not to sing!!!</vt:lpstr>
      <vt:lpstr>Music Technology - Computers</vt:lpstr>
      <vt:lpstr>Rules and Expectations with the use of Computers in Music</vt:lpstr>
      <vt:lpstr>Excuses Excuses Excuses</vt:lpstr>
      <vt:lpstr>Criteria C – Reflection – ( Process Journal or Developmental workbook) </vt:lpstr>
      <vt:lpstr>Criterion D – Personal Engagement   This criteria takes into consideration the following:  (1) Homework being handed in on time  (2) Assignments completed on time  (3) General attitude to learning during class and           independent practice  (4)  The quality of work produced  (5)  The effort shown during Music class  (6)  Being a proactive learner and contributing to class                  discussion  (7)  Help offered to other students  (8)  Bringing materials and equipment regularly to class  </vt:lpstr>
      <vt:lpstr> For more information</vt:lpstr>
      <vt:lpstr>Rock on !!!!</vt:lpstr>
    </vt:vector>
  </TitlesOfParts>
  <Company>VSA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Year 9 Music </dc:title>
  <dc:creator>Tama Karena</dc:creator>
  <cp:lastModifiedBy>Tama Karena</cp:lastModifiedBy>
  <cp:revision>16</cp:revision>
  <dcterms:created xsi:type="dcterms:W3CDTF">2012-01-04T15:07:16Z</dcterms:created>
  <dcterms:modified xsi:type="dcterms:W3CDTF">2012-01-08T03:43:57Z</dcterms:modified>
</cp:coreProperties>
</file>